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9" r:id="rId4"/>
    <p:sldId id="258" r:id="rId5"/>
    <p:sldId id="257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68" r:id="rId15"/>
    <p:sldId id="270" r:id="rId16"/>
    <p:sldId id="274" r:id="rId17"/>
    <p:sldId id="260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644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454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7645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231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109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082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289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263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044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490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034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A5F6E-CF8C-44A3-AA87-9FA9033A82BB}" type="datetimeFigureOut">
              <a:rPr lang="vi-VN" smtClean="0"/>
              <a:t>12/07/2015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095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aigon-hobby.com/products/3635-hv-digital-servo-kst-ds215mg.asp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icamera.vn/fy-g3-ultra-3-axis-brushless-gimbal-bo-on-dinh-gopro-hero-cho-flycam-6535698.html" TargetMode="External"/><Relationship Id="rId2" Type="http://schemas.openxmlformats.org/officeDocument/2006/relationships/hyperlink" Target="http://icamera.vn/gimbal-cho-gopro-hero-thiet-bi-can-bang-may-quay-handheld-steady-gimbal-5437957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camera.vn/gimbal-walkera-g-3d-thie-t-bi-can-ba-ng-cho-camera-ilook-ilook-gopro-hero-6411594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8.xml"/><Relationship Id="rId7" Type="http://schemas.openxmlformats.org/officeDocument/2006/relationships/slide" Target="slide1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Make gimbal sulution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uit-2015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831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 Using standard sero 2 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mtClean="0"/>
              <a:t>Advance</a:t>
            </a:r>
          </a:p>
          <a:p>
            <a:pPr lvl="1"/>
            <a:r>
              <a:rPr lang="en-US" smtClean="0"/>
              <a:t>Easy coding and making</a:t>
            </a:r>
          </a:p>
          <a:p>
            <a:pPr lvl="1"/>
            <a:r>
              <a:rPr lang="en-US" smtClean="0"/>
              <a:t>Cheap:</a:t>
            </a:r>
          </a:p>
          <a:p>
            <a:pPr lvl="2"/>
            <a:r>
              <a:rPr lang="en-US" smtClean="0"/>
              <a:t>Price about 1,5M for 3 digital servo.</a:t>
            </a:r>
          </a:p>
          <a:p>
            <a:pPr lvl="1"/>
            <a:r>
              <a:rPr lang="en-US" smtClean="0"/>
              <a:t>By digital servo at HCM city</a:t>
            </a:r>
          </a:p>
          <a:p>
            <a:r>
              <a:rPr lang="en-US" smtClean="0"/>
              <a:t>Disadvance</a:t>
            </a:r>
          </a:p>
          <a:p>
            <a:pPr lvl="1"/>
            <a:r>
              <a:rPr lang="en-US" smtClean="0"/>
              <a:t>Look simple too</a:t>
            </a:r>
          </a:p>
          <a:p>
            <a:pPr lvl="1"/>
            <a:r>
              <a:rPr lang="en-US" smtClean="0"/>
              <a:t>Don’t know the step size of digital servo that smaller than step size of brushless?</a:t>
            </a:r>
          </a:p>
          <a:p>
            <a:r>
              <a:rPr lang="en-US" smtClean="0"/>
              <a:t>Servo</a:t>
            </a:r>
          </a:p>
          <a:p>
            <a:pPr lvl="1"/>
            <a:r>
              <a:rPr lang="en-US" smtClean="0">
                <a:hlinkClick r:id="rId2"/>
              </a:rPr>
              <a:t>KST 375k</a:t>
            </a:r>
            <a:endParaRPr lang="en-US" smtClean="0"/>
          </a:p>
          <a:p>
            <a:pPr lvl="1"/>
            <a:r>
              <a:rPr lang="en-US" smtClean="0"/>
              <a:t>http://saigon-hobby.com/category/207-align.aspx</a:t>
            </a:r>
          </a:p>
        </p:txBody>
      </p:sp>
    </p:spTree>
    <p:extLst>
      <p:ext uri="{BB962C8B-B14F-4D97-AF65-F5344CB8AC3E}">
        <p14:creationId xmlns:p14="http://schemas.microsoft.com/office/powerpoint/2010/main" val="23767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 Reuse DVD brushless motor 1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050" name="Picture 2" descr="http://elabz.com/wp-content/uploads/2011/10/motor_disassemb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562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.instructables.com/F6C/YVJX/I8ZQYYEN/F6CYVJXI8ZQYYEN.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56" y="2542415"/>
            <a:ext cx="5259364" cy="39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1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 Reuse DVD brushless motor 2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Advance</a:t>
            </a:r>
          </a:p>
          <a:p>
            <a:pPr lvl="1"/>
            <a:r>
              <a:rPr lang="en-US" smtClean="0"/>
              <a:t>By using dvd brushless motor that reduce cost.</a:t>
            </a:r>
          </a:p>
          <a:p>
            <a:pPr lvl="1"/>
            <a:r>
              <a:rPr lang="en-US" smtClean="0"/>
              <a:t>Step size can smaller than using servo.</a:t>
            </a:r>
          </a:p>
          <a:p>
            <a:r>
              <a:rPr lang="en-US" smtClean="0"/>
              <a:t>Disadvance</a:t>
            </a:r>
          </a:p>
          <a:p>
            <a:pPr lvl="1"/>
            <a:r>
              <a:rPr lang="en-US" smtClean="0"/>
              <a:t>Must perfrom driver board for brushless motor and coding.</a:t>
            </a:r>
          </a:p>
          <a:p>
            <a:pPr lvl="1"/>
            <a:r>
              <a:rPr lang="en-US" smtClean="0"/>
              <a:t>Have more time for design board driver, coding and time for disgn the gimbal</a:t>
            </a:r>
          </a:p>
          <a:p>
            <a:pPr lvl="1"/>
            <a:r>
              <a:rPr lang="en-US" smtClean="0"/>
              <a:t>Step size large?</a:t>
            </a:r>
          </a:p>
          <a:p>
            <a:pPr lvl="1"/>
            <a:r>
              <a:rPr lang="en-US" smtClean="0"/>
              <a:t>We can make gimbal by use it???</a:t>
            </a:r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8008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5. By new brushless 1</a:t>
            </a:r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1577870"/>
            <a:ext cx="3766840" cy="333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48" y="1242753"/>
            <a:ext cx="4585252" cy="4585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2768949"/>
            <a:ext cx="4134678" cy="3352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04" y="2081564"/>
            <a:ext cx="5245106" cy="3508689"/>
          </a:xfrm>
          <a:prstGeom prst="rect">
            <a:avLst/>
          </a:prstGeom>
        </p:spPr>
      </p:pic>
      <p:pic>
        <p:nvPicPr>
          <p:cNvPr id="3074" name="Picture 2" descr="http://i1179.photobucket.com/albums/x389/sircana/SDC13602_zps9ed64fd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5" y="2081564"/>
            <a:ext cx="5142583" cy="42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4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5. By new brushless 2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New brushless or using quadcopter brushless?</a:t>
            </a:r>
          </a:p>
          <a:p>
            <a:r>
              <a:rPr lang="en-US" smtClean="0"/>
              <a:t>Can you control brushless motor?</a:t>
            </a:r>
          </a:p>
          <a:p>
            <a:r>
              <a:rPr lang="en-US" smtClean="0"/>
              <a:t>Can you disgned gimbal body with use brushless motor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54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6. By new gimbal and coding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>
                <a:hlinkClick r:id="rId2"/>
              </a:rPr>
              <a:t>Gimbal – GoPro: 7M</a:t>
            </a:r>
            <a:endParaRPr lang="vi-VN" smtClean="0"/>
          </a:p>
          <a:p>
            <a:r>
              <a:rPr lang="vi-VN" smtClean="0">
                <a:hlinkClick r:id="rId3"/>
              </a:rPr>
              <a:t>Gimbal – GoPro – FlyCam: 5M2</a:t>
            </a:r>
            <a:endParaRPr lang="vi-VN" smtClean="0"/>
          </a:p>
          <a:p>
            <a:r>
              <a:rPr lang="vi-VN" smtClean="0">
                <a:hlinkClick r:id="rId4"/>
              </a:rPr>
              <a:t>Gimbal: 3M5</a:t>
            </a:r>
            <a:endParaRPr lang="vi-VN" smtClean="0"/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4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Final Sution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 action="ppaction://hlinksldjump"/>
              </a:rPr>
              <a:t>Here</a:t>
            </a:r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6" y="2662086"/>
            <a:ext cx="4213378" cy="350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23" y="1217158"/>
            <a:ext cx="3378257" cy="430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52" y="2499070"/>
            <a:ext cx="5433948" cy="4066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13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According to vnpreview.vn the men who pursue science and technology are usually delusional their strength!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5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History</a:t>
            </a:r>
            <a:endParaRPr lang="vi-V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776614"/>
              </p:ext>
            </p:extLst>
          </p:nvPr>
        </p:nvGraphicFramePr>
        <p:xfrm>
          <a:off x="838200" y="1825625"/>
          <a:ext cx="10515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Version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Contents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Arthour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Date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Note</a:t>
                      </a:r>
                      <a:endParaRPr lang="vi-V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1.0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Create Documet.</a:t>
                      </a:r>
                    </a:p>
                    <a:p>
                      <a:r>
                        <a:rPr lang="en-US" smtClean="0"/>
                        <a:t>Design</a:t>
                      </a:r>
                      <a:r>
                        <a:rPr lang="en-US" baseline="0" smtClean="0"/>
                        <a:t>ed soulution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TaiVH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26/06/2015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2.0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Edit document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TaiVH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12/07/2015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92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5" y="1690688"/>
            <a:ext cx="6235148" cy="4676361"/>
          </a:xfrm>
        </p:spPr>
      </p:pic>
      <p:sp>
        <p:nvSpPr>
          <p:cNvPr id="6" name="Oval Callout 5"/>
          <p:cNvSpPr/>
          <p:nvPr/>
        </p:nvSpPr>
        <p:spPr>
          <a:xfrm>
            <a:off x="7891670" y="564080"/>
            <a:ext cx="2623930" cy="1563756"/>
          </a:xfrm>
          <a:prstGeom prst="wedgeEllipseCallout">
            <a:avLst>
              <a:gd name="adj1" fmla="val -84975"/>
              <a:gd name="adj2" fmla="val 137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is a camera</a:t>
            </a:r>
            <a:endParaRPr lang="vi-VN"/>
          </a:p>
        </p:txBody>
      </p:sp>
      <p:sp>
        <p:nvSpPr>
          <p:cNvPr id="7" name="Oval Callout 6"/>
          <p:cNvSpPr/>
          <p:nvPr/>
        </p:nvSpPr>
        <p:spPr>
          <a:xfrm>
            <a:off x="8514522" y="3062582"/>
            <a:ext cx="2623930" cy="1563756"/>
          </a:xfrm>
          <a:prstGeom prst="wedgeEllipseCallout">
            <a:avLst>
              <a:gd name="adj1" fmla="val -147601"/>
              <a:gd name="adj2" fmla="val 37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... and we make this structure (read area)</a:t>
            </a:r>
            <a:endParaRPr lang="vi-VN"/>
          </a:p>
        </p:txBody>
      </p:sp>
      <p:sp>
        <p:nvSpPr>
          <p:cNvPr id="8" name="Rectangle 7"/>
          <p:cNvSpPr/>
          <p:nvPr/>
        </p:nvSpPr>
        <p:spPr>
          <a:xfrm>
            <a:off x="2319130" y="2457463"/>
            <a:ext cx="3942523" cy="3678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79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 action="ppaction://hlinksldjump"/>
              </a:rPr>
              <a:t>Design solution.</a:t>
            </a:r>
            <a:endParaRPr lang="en-US" smtClean="0"/>
          </a:p>
          <a:p>
            <a:r>
              <a:rPr lang="en-US" smtClean="0"/>
              <a:t>Chosing microcontroller and IMU.</a:t>
            </a:r>
          </a:p>
          <a:p>
            <a:r>
              <a:rPr lang="en-US" smtClean="0"/>
              <a:t>Coding solution.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61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sulution list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mtClean="0">
                <a:hlinkClick r:id="rId2" action="ppaction://hlinksldjump"/>
              </a:rPr>
              <a:t>Using pico servo with micro camera</a:t>
            </a:r>
            <a:r>
              <a:rPr lang="en-US" smtClean="0"/>
              <a:t>.</a:t>
            </a:r>
          </a:p>
          <a:p>
            <a:pPr marL="514350" indent="-514350">
              <a:buAutoNum type="arabicPeriod"/>
            </a:pPr>
            <a:r>
              <a:rPr lang="en-US" smtClean="0">
                <a:hlinkClick r:id="rId3" action="ppaction://hlinksldjump"/>
              </a:rPr>
              <a:t>Using pico servo only.</a:t>
            </a:r>
            <a:endParaRPr lang="en-US" smtClean="0"/>
          </a:p>
          <a:p>
            <a:pPr marL="514350" indent="-514350">
              <a:buAutoNum type="arabicPeriod"/>
            </a:pPr>
            <a:r>
              <a:rPr lang="en-US" smtClean="0">
                <a:hlinkClick r:id="rId4" action="ppaction://hlinksldjump"/>
              </a:rPr>
              <a:t>Using standard servo.</a:t>
            </a:r>
            <a:endParaRPr lang="en-US" smtClean="0"/>
          </a:p>
          <a:p>
            <a:pPr marL="514350" indent="-514350">
              <a:buAutoNum type="arabicPeriod"/>
            </a:pPr>
            <a:r>
              <a:rPr lang="en-US">
                <a:hlinkClick r:id="rId5" action="ppaction://hlinksldjump"/>
              </a:rPr>
              <a:t>R</a:t>
            </a:r>
            <a:r>
              <a:rPr lang="en-US" smtClean="0">
                <a:hlinkClick r:id="rId5" action="ppaction://hlinksldjump"/>
              </a:rPr>
              <a:t>euse DVD brushless motor.</a:t>
            </a:r>
            <a:endParaRPr lang="en-US" smtClean="0"/>
          </a:p>
          <a:p>
            <a:pPr marL="514350" indent="-514350">
              <a:buAutoNum type="arabicPeriod"/>
            </a:pPr>
            <a:r>
              <a:rPr lang="en-US" smtClean="0">
                <a:hlinkClick r:id="rId6" action="ppaction://hlinksldjump"/>
              </a:rPr>
              <a:t>By new brushless motor.</a:t>
            </a:r>
            <a:endParaRPr lang="en-US" smtClean="0"/>
          </a:p>
          <a:p>
            <a:pPr marL="514350" indent="-514350">
              <a:buAutoNum type="arabicPeriod"/>
            </a:pPr>
            <a:r>
              <a:rPr lang="en-US" smtClean="0">
                <a:hlinkClick r:id="rId7" action="ppaction://hlinksldjump"/>
              </a:rPr>
              <a:t>Proversion, by new a gimbal and then coding </a:t>
            </a:r>
            <a:r>
              <a:rPr lang="en-US" smtClean="0">
                <a:hlinkClick r:id="rId7" action="ppaction://hlinksldjump"/>
              </a:rPr>
              <a:t>only</a:t>
            </a:r>
            <a:endParaRPr lang="en-US" smtClean="0"/>
          </a:p>
          <a:p>
            <a:pPr marL="514350" indent="-514350">
              <a:buAutoNum type="arabicPeriod"/>
            </a:pPr>
            <a:r>
              <a:rPr lang="en-US" smtClean="0">
                <a:hlinkClick r:id="rId8" action="ppaction://hlinksldjump"/>
              </a:rPr>
              <a:t>Final Sulution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87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Using pico servo with micro camera. 1</a:t>
            </a:r>
            <a:endParaRPr lang="vi-V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6" y="1853704"/>
            <a:ext cx="4213378" cy="350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34" y="2264081"/>
            <a:ext cx="3378257" cy="430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52" y="1690688"/>
            <a:ext cx="5433948" cy="4066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97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Using pico servo with micro camera. 2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Advance</a:t>
            </a:r>
          </a:p>
          <a:p>
            <a:pPr lvl="1"/>
            <a:r>
              <a:rPr lang="en-US" smtClean="0"/>
              <a:t>Very easy to make.</a:t>
            </a:r>
          </a:p>
          <a:p>
            <a:pPr lvl="1"/>
            <a:r>
              <a:rPr lang="en-US" smtClean="0"/>
              <a:t>Very cheap:</a:t>
            </a:r>
          </a:p>
          <a:p>
            <a:pPr lvl="2"/>
            <a:r>
              <a:rPr lang="en-US" smtClean="0"/>
              <a:t>3 micro servo price aboult 150k</a:t>
            </a:r>
          </a:p>
          <a:p>
            <a:pPr lvl="1"/>
            <a:r>
              <a:rPr lang="en-US" smtClean="0"/>
              <a:t>Coding for only IMU and PID. Don’t have construction for rc servo </a:t>
            </a:r>
          </a:p>
          <a:p>
            <a:r>
              <a:rPr lang="en-US" smtClean="0"/>
              <a:t>Disadvance</a:t>
            </a:r>
          </a:p>
          <a:p>
            <a:pPr lvl="1"/>
            <a:r>
              <a:rPr lang="en-US" smtClean="0"/>
              <a:t>Small, pico camera isn’t suitable for HD videos.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808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Using pico servo only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r="6632" b="6429"/>
          <a:stretch/>
        </p:blipFill>
        <p:spPr>
          <a:xfrm>
            <a:off x="5181600" y="1547329"/>
            <a:ext cx="6599582" cy="4071592"/>
          </a:xfrm>
        </p:spPr>
      </p:pic>
      <p:sp>
        <p:nvSpPr>
          <p:cNvPr id="5" name="TextBox 4"/>
          <p:cNvSpPr txBox="1"/>
          <p:nvPr/>
        </p:nvSpPr>
        <p:spPr>
          <a:xfrm>
            <a:off x="569842" y="1948070"/>
            <a:ext cx="4399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/>
              <a:t>Easy to make and coding.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/>
              <a:t>Camera can bigger than above situation but we don’t know pico servo have enough strength to carry the camera.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/>
              <a:t>It look simple </a:t>
            </a:r>
            <a:r>
              <a:rPr lang="en-US" sz="2400" smtClean="0">
                <a:sym typeface="Wingdings" panose="05000000000000000000" pitchFamily="2" charset="2"/>
              </a:rPr>
              <a:t>.</a:t>
            </a:r>
            <a:endParaRPr lang="en-US" sz="2400" smtClean="0"/>
          </a:p>
        </p:txBody>
      </p:sp>
      <p:pic>
        <p:nvPicPr>
          <p:cNvPr id="1026" name="Picture 2" descr="http://www.hobbyking.com/hobbyking/store/catalog/406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58" y="2497345"/>
            <a:ext cx="53816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31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 Using standard sero 1 </a:t>
            </a:r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35" y="1865689"/>
            <a:ext cx="5448195" cy="362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86" y="2560285"/>
            <a:ext cx="5381625" cy="39433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3" y="2013808"/>
            <a:ext cx="6564518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04" y="1572419"/>
            <a:ext cx="6350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392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Make gimbal sulution</vt:lpstr>
      <vt:lpstr>Version History</vt:lpstr>
      <vt:lpstr>Goal</vt:lpstr>
      <vt:lpstr>Solution</vt:lpstr>
      <vt:lpstr>Design sulution list</vt:lpstr>
      <vt:lpstr>1. Using pico servo with micro camera. 1</vt:lpstr>
      <vt:lpstr>1. Using pico servo with micro camera. 2</vt:lpstr>
      <vt:lpstr>2. Using pico servo only</vt:lpstr>
      <vt:lpstr>3. Using standard sero 1 </vt:lpstr>
      <vt:lpstr>3. Using standard sero 2 </vt:lpstr>
      <vt:lpstr>4. Reuse DVD brushless motor 1</vt:lpstr>
      <vt:lpstr>4. Reuse DVD brushless motor 2</vt:lpstr>
      <vt:lpstr>5. By new brushless 1</vt:lpstr>
      <vt:lpstr>5. By new brushless 2</vt:lpstr>
      <vt:lpstr>6. By new gimbal and coding</vt:lpstr>
      <vt:lpstr>Final Sution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gimbal sulution</dc:title>
  <dc:creator>Võ Hữu Tài</dc:creator>
  <cp:lastModifiedBy>Võ Hữu Tài</cp:lastModifiedBy>
  <cp:revision>29</cp:revision>
  <dcterms:created xsi:type="dcterms:W3CDTF">2015-06-28T03:05:18Z</dcterms:created>
  <dcterms:modified xsi:type="dcterms:W3CDTF">2015-07-12T14:11:45Z</dcterms:modified>
</cp:coreProperties>
</file>